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w58+cjuoBQaABqze0N/Mmsfw7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77bd2162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d77bd2162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d77bd2162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77bd2162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d77bd2162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d77bd2162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77bd21624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d77bd21624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d77bd21624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" name="Google Shape;18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2" type="body"/>
          </p:nvPr>
        </p:nvSpPr>
        <p:spPr>
          <a:xfrm>
            <a:off x="656871" y="921539"/>
            <a:ext cx="494733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400"/>
              <a:t>Markusnet and/or Markus Scramble-net must be inspected up to 5 years after manufacture, and every 5</a:t>
            </a:r>
            <a:r>
              <a:rPr baseline="30000" lang="en-US" sz="2400"/>
              <a:t>th</a:t>
            </a:r>
            <a:r>
              <a:rPr lang="en-US" sz="2400"/>
              <a:t> year after.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400"/>
              <a:t>Both nets must be inspected after being used for training, or in the event they are used in an MOB situation.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400"/>
              <a:t>All inspection/use of Markusnet/ Scramble-net should be recorded in the ship’s log.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400"/>
              <a:t>Any Markusnet/ Scramble-net used in training, should be marked as such and packed by the safety officer.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418360" y="75022"/>
            <a:ext cx="87710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Markus Rescue Net Inspection Process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36634" y="6463720"/>
            <a:ext cx="11918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Documents needed: 1. EYD 043-4 MS Inspection record (to be submitted), 2. LEI 330-2, and 3. LEI 333-1 *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Markusnet – Markus Lifenet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04611">
            <a:off x="7724322" y="500114"/>
            <a:ext cx="3766190" cy="5538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overboard safety and rescue guide"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3900" y="1359873"/>
            <a:ext cx="2623680" cy="100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calendar, whiteboard&#10;&#10;Description automatically generated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9441" y="4128042"/>
            <a:ext cx="3216926" cy="24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all, red, indoor&#10;&#10;Description automatically generated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6239767" y="1320158"/>
            <a:ext cx="3212817" cy="2402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red&#10;&#10;Description automatically generated"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644941" y="1309039"/>
            <a:ext cx="3221722" cy="241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943987" y="26961"/>
            <a:ext cx="639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Parts to be Inspected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827013" y="352225"/>
            <a:ext cx="444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Markus Net Container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31361" y="915225"/>
            <a:ext cx="5693700" cy="563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Rigid orange/red container which contains net-structure, lift lines, and throw bag.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Damage: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due to impact; cracks, puncture, etc. Exterior labels not damaged; faded, torn, or missing.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Container must be replaced if damaged.                      - Labels can be replaced separately.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-16629" y="6488701"/>
            <a:ext cx="831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*ALL pictures to be taken and submitted with inspection paperwork*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red, sign&#10;&#10;Description automatically generated" id="109" name="Google Shape;109;gd77bd2162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882" y="1637537"/>
            <a:ext cx="3362352" cy="448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d77bd21624_0_0"/>
          <p:cNvSpPr txBox="1"/>
          <p:nvPr/>
        </p:nvSpPr>
        <p:spPr>
          <a:xfrm>
            <a:off x="1165556" y="1039275"/>
            <a:ext cx="310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 for lid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d77bd21624_0_0"/>
          <p:cNvSpPr txBox="1"/>
          <p:nvPr/>
        </p:nvSpPr>
        <p:spPr>
          <a:xfrm>
            <a:off x="4423018" y="3855900"/>
            <a:ext cx="67395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model containers will have a lift handle on lid (unless lid broken no measure necessary) Later model containers will have white line fixed to lid.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d77bd21624_0_0"/>
          <p:cNvSpPr txBox="1"/>
          <p:nvPr/>
        </p:nvSpPr>
        <p:spPr>
          <a:xfrm>
            <a:off x="4399231" y="1637525"/>
            <a:ext cx="5780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damage: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may be frayed/broken due to sun and sea.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 (late model only):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container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d77bd21624_0_0"/>
          <p:cNvSpPr txBox="1"/>
          <p:nvPr/>
        </p:nvSpPr>
        <p:spPr>
          <a:xfrm>
            <a:off x="2293950" y="-29700"/>
            <a:ext cx="760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Parts to be Inspected cont.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d77bd21624_0_0"/>
          <p:cNvSpPr txBox="1"/>
          <p:nvPr/>
        </p:nvSpPr>
        <p:spPr>
          <a:xfrm>
            <a:off x="0" y="6472500"/>
            <a:ext cx="80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*ALL pictures to be taken and submitted with inspection paperwork*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ll, red, indoor&#10;&#10;Description automatically generated" id="120" name="Google Shape;120;gd77bd2162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639881" y="2326708"/>
            <a:ext cx="4413500" cy="32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d77bd21624_0_6"/>
          <p:cNvSpPr txBox="1"/>
          <p:nvPr/>
        </p:nvSpPr>
        <p:spPr>
          <a:xfrm>
            <a:off x="7864236" y="745100"/>
            <a:ext cx="3964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Attachment line (outside box)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d77bd21624_0_6"/>
          <p:cNvSpPr txBox="1"/>
          <p:nvPr/>
        </p:nvSpPr>
        <p:spPr>
          <a:xfrm>
            <a:off x="1434708" y="1767100"/>
            <a:ext cx="6288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14-meter white line to attach container to vessel at rescue zone (line contained inside container)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Damage: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damaged due to salt/sun exposure; frayed, broken, etc.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the damaged section of line and draw out new line amount; splice snap hook onto attach line.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d77bd21624_0_6"/>
          <p:cNvSpPr txBox="1"/>
          <p:nvPr/>
        </p:nvSpPr>
        <p:spPr>
          <a:xfrm>
            <a:off x="2295100" y="0"/>
            <a:ext cx="959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Parts to be Inspected cont.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d77bd21624_0_6"/>
          <p:cNvSpPr txBox="1"/>
          <p:nvPr/>
        </p:nvSpPr>
        <p:spPr>
          <a:xfrm>
            <a:off x="0" y="6472500"/>
            <a:ext cx="728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*ALL pictures to be taken and submitted with inspection paperwork*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/>
        </p:nvSpPr>
        <p:spPr>
          <a:xfrm>
            <a:off x="2311400" y="152400"/>
            <a:ext cx="7569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Parts to be Inspected cont.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212211" y="1345983"/>
            <a:ext cx="15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217948" y="1331091"/>
            <a:ext cx="3294301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 number tag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30912" y="1884961"/>
            <a:ext cx="259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4803000" y="1787792"/>
            <a:ext cx="4155100" cy="378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tag located below side float.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damage: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serial number tag must be intact.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Markus life net.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0" y="6472500"/>
            <a:ext cx="960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*ALL pictures to be taken and submitted with inspection paperwork*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loor, red, orange&#10;&#10;Description automatically generated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81337" y="2391437"/>
            <a:ext cx="4413500" cy="32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77bd21624_0_31"/>
          <p:cNvSpPr txBox="1"/>
          <p:nvPr/>
        </p:nvSpPr>
        <p:spPr>
          <a:xfrm>
            <a:off x="8205179" y="1124637"/>
            <a:ext cx="3079532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Markus life net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d77bd21624_0_31"/>
          <p:cNvSpPr txBox="1"/>
          <p:nvPr/>
        </p:nvSpPr>
        <p:spPr>
          <a:xfrm>
            <a:off x="1000897" y="1447787"/>
            <a:ext cx="5993027" cy="4801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component of the unit which is is made of polyester webbing with sewn joints.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damage: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 hooks in place on each side.                             - Fabric undamaged.                           - Throw bag attached to the outer end and throw-line in place.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Markus life net.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loor, indoor&#10;&#10;Description automatically generated" id="144" name="Google Shape;144;gd77bd21624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7794" y="1640329"/>
            <a:ext cx="3294302" cy="4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d77bd21624_0_31"/>
          <p:cNvSpPr/>
          <p:nvPr/>
        </p:nvSpPr>
        <p:spPr>
          <a:xfrm>
            <a:off x="2155374" y="155140"/>
            <a:ext cx="74959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Parts to be Inspected cont.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d77bd21624_0_31"/>
          <p:cNvSpPr/>
          <p:nvPr/>
        </p:nvSpPr>
        <p:spPr>
          <a:xfrm>
            <a:off x="0" y="6587600"/>
            <a:ext cx="683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*ALL pictures to be taken and submitted with inspection paperwork*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31380" l="0" r="0" t="0"/>
          <a:stretch/>
        </p:blipFill>
        <p:spPr>
          <a:xfrm>
            <a:off x="0" y="-224941"/>
            <a:ext cx="7153443" cy="69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7153443" y="0"/>
            <a:ext cx="46222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EYD 043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443" y="1073486"/>
            <a:ext cx="4733756" cy="280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2021-04-29T15:40:07Z</dcterms:created>
  <dc:creator>My Info Hicks</dc:creator>
</cp:coreProperties>
</file>